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8"/>
  </p:notesMasterIdLst>
  <p:sldIdLst>
    <p:sldId id="256" r:id="rId2"/>
    <p:sldId id="343" r:id="rId3"/>
    <p:sldId id="344" r:id="rId4"/>
    <p:sldId id="338" r:id="rId5"/>
    <p:sldId id="349" r:id="rId6"/>
    <p:sldId id="351" r:id="rId7"/>
    <p:sldId id="348" r:id="rId8"/>
    <p:sldId id="352" r:id="rId9"/>
    <p:sldId id="353" r:id="rId10"/>
    <p:sldId id="356" r:id="rId11"/>
    <p:sldId id="362" r:id="rId12"/>
    <p:sldId id="347" r:id="rId13"/>
    <p:sldId id="313" r:id="rId14"/>
    <p:sldId id="316" r:id="rId15"/>
    <p:sldId id="314" r:id="rId16"/>
    <p:sldId id="320" r:id="rId17"/>
    <p:sldId id="323" r:id="rId18"/>
    <p:sldId id="321" r:id="rId19"/>
    <p:sldId id="341" r:id="rId20"/>
    <p:sldId id="326" r:id="rId21"/>
    <p:sldId id="327" r:id="rId22"/>
    <p:sldId id="329" r:id="rId23"/>
    <p:sldId id="328" r:id="rId24"/>
    <p:sldId id="330" r:id="rId25"/>
    <p:sldId id="318" r:id="rId26"/>
    <p:sldId id="339" r:id="rId27"/>
    <p:sldId id="319" r:id="rId28"/>
    <p:sldId id="340" r:id="rId29"/>
    <p:sldId id="317" r:id="rId30"/>
    <p:sldId id="357" r:id="rId31"/>
    <p:sldId id="336" r:id="rId32"/>
    <p:sldId id="346" r:id="rId33"/>
    <p:sldId id="358" r:id="rId34"/>
    <p:sldId id="345" r:id="rId35"/>
    <p:sldId id="359" r:id="rId36"/>
    <p:sldId id="291" r:id="rId37"/>
  </p:sldIdLst>
  <p:sldSz cx="9144000" cy="5143500" type="screen16x9"/>
  <p:notesSz cx="6858000" cy="9144000"/>
  <p:embeddedFontLst>
    <p:embeddedFont>
      <p:font typeface="Allerta" panose="02020500000000000000" charset="0"/>
      <p:regular r:id="rId39"/>
    </p:embeddedFont>
    <p:embeddedFont>
      <p:font typeface="Be Vietnam Pro" panose="02020500000000000000" charset="0"/>
      <p:regular r:id="rId40"/>
      <p:bold r:id="rId41"/>
      <p:italic r:id="rId42"/>
      <p:boldItalic r:id="rId43"/>
    </p:embeddedFont>
    <p:embeddedFont>
      <p:font typeface="Poppins" panose="02020500000000000000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  <p:embeddedFont>
      <p:font typeface="標楷體" panose="03000509000000000000" pitchFamily="65" charset="-12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" initials="zhan" lastIdx="1" clrIdx="0">
    <p:extLst>
      <p:ext uri="{19B8F6BF-5375-455C-9EA6-DF929625EA0E}">
        <p15:presenceInfo xmlns:p15="http://schemas.microsoft.com/office/powerpoint/2012/main" userId="z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220AA-DA7F-4B34-8CDA-69E5F1A3893A}">
  <a:tblStyle styleId="{CA0220AA-DA7F-4B34-8CDA-69E5F1A3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e9b8c4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e9b8c4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7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68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020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78d93468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78d93468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94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8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61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04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80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301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0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54b32754a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54b32754a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5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55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9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03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019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65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369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656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10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34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3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87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88d73d74a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88d73d74a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540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23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40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90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676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54b32754a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154b32754a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517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8a8cd180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8a8cd180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54b32754a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154b32754a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62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0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41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2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8a58abb1c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8a58abb1c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79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18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39225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67712"/>
            <a:ext cx="4568100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798688"/>
            <a:ext cx="4568100" cy="474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31536" y="438912"/>
            <a:ext cx="3420000" cy="3420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>
            <a:off x="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15" name="Google Shape;15;p2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44" name="Google Shape;4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48" name="Google Shape;48;p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180459" flipH="1">
            <a:off x="196530" y="3564626"/>
            <a:ext cx="434776" cy="736154"/>
            <a:chOff x="10406496" y="-1940986"/>
            <a:chExt cx="344986" cy="584139"/>
          </a:xfrm>
        </p:grpSpPr>
        <p:sp>
          <p:nvSpPr>
            <p:cNvPr id="53" name="Google Shape;53;p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75" name="Google Shape;75;p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 rot="6803144">
            <a:off x="5603978" y="3857381"/>
            <a:ext cx="443820" cy="546975"/>
            <a:chOff x="6195212" y="-541345"/>
            <a:chExt cx="541201" cy="666989"/>
          </a:xfrm>
        </p:grpSpPr>
        <p:sp>
          <p:nvSpPr>
            <p:cNvPr id="84" name="Google Shape;8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7"/>
          <p:cNvSpPr/>
          <p:nvPr/>
        </p:nvSpPr>
        <p:spPr>
          <a:xfrm flipH="1">
            <a:off x="-12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1" name="Google Shape;2101;p37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 flipH="1">
            <a:off x="1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37"/>
          <p:cNvGrpSpPr/>
          <p:nvPr/>
        </p:nvGrpSpPr>
        <p:grpSpPr>
          <a:xfrm rot="-6195730" flipH="1">
            <a:off x="246337" y="95869"/>
            <a:ext cx="585730" cy="682225"/>
            <a:chOff x="10107538" y="-371137"/>
            <a:chExt cx="585748" cy="682246"/>
          </a:xfrm>
        </p:grpSpPr>
        <p:sp>
          <p:nvSpPr>
            <p:cNvPr id="2103" name="Google Shape;2103;p3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37"/>
          <p:cNvGrpSpPr/>
          <p:nvPr/>
        </p:nvGrpSpPr>
        <p:grpSpPr>
          <a:xfrm rot="-7467100" flipH="1">
            <a:off x="2533445" y="64223"/>
            <a:ext cx="443801" cy="546951"/>
            <a:chOff x="6195212" y="-541345"/>
            <a:chExt cx="541201" cy="666989"/>
          </a:xfrm>
        </p:grpSpPr>
        <p:sp>
          <p:nvSpPr>
            <p:cNvPr id="2132" name="Google Shape;213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37"/>
          <p:cNvGrpSpPr/>
          <p:nvPr/>
        </p:nvGrpSpPr>
        <p:grpSpPr>
          <a:xfrm rot="4072479" flipH="1">
            <a:off x="8097464" y="458549"/>
            <a:ext cx="1106429" cy="409421"/>
            <a:chOff x="5979041" y="5840793"/>
            <a:chExt cx="1433503" cy="530450"/>
          </a:xfrm>
        </p:grpSpPr>
        <p:sp>
          <p:nvSpPr>
            <p:cNvPr id="2136" name="Google Shape;2136;p37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37"/>
          <p:cNvGrpSpPr/>
          <p:nvPr/>
        </p:nvGrpSpPr>
        <p:grpSpPr>
          <a:xfrm rot="2700193">
            <a:off x="8512651" y="3564745"/>
            <a:ext cx="434777" cy="736176"/>
            <a:chOff x="10406496" y="-1940986"/>
            <a:chExt cx="344986" cy="584139"/>
          </a:xfrm>
        </p:grpSpPr>
        <p:sp>
          <p:nvSpPr>
            <p:cNvPr id="2141" name="Google Shape;2141;p3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7"/>
          <p:cNvGrpSpPr/>
          <p:nvPr/>
        </p:nvGrpSpPr>
        <p:grpSpPr>
          <a:xfrm flipH="1">
            <a:off x="356036" y="3818631"/>
            <a:ext cx="1199238" cy="228418"/>
            <a:chOff x="9945056" y="4082390"/>
            <a:chExt cx="933695" cy="177868"/>
          </a:xfrm>
        </p:grpSpPr>
        <p:sp>
          <p:nvSpPr>
            <p:cNvPr id="2163" name="Google Shape;2163;p3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7"/>
          <p:cNvGrpSpPr/>
          <p:nvPr/>
        </p:nvGrpSpPr>
        <p:grpSpPr>
          <a:xfrm rot="-6803144" flipH="1">
            <a:off x="3096214" y="3857381"/>
            <a:ext cx="443820" cy="546975"/>
            <a:chOff x="6195212" y="-541345"/>
            <a:chExt cx="541201" cy="666989"/>
          </a:xfrm>
        </p:grpSpPr>
        <p:sp>
          <p:nvSpPr>
            <p:cNvPr id="2172" name="Google Shape;217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8"/>
          <p:cNvGrpSpPr/>
          <p:nvPr/>
        </p:nvGrpSpPr>
        <p:grpSpPr>
          <a:xfrm>
            <a:off x="8502601" y="3879977"/>
            <a:ext cx="600810" cy="675357"/>
            <a:chOff x="10349781" y="5869890"/>
            <a:chExt cx="505988" cy="568818"/>
          </a:xfrm>
        </p:grpSpPr>
        <p:sp>
          <p:nvSpPr>
            <p:cNvPr id="2177" name="Google Shape;2177;p3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38"/>
          <p:cNvSpPr/>
          <p:nvPr/>
        </p:nvSpPr>
        <p:spPr>
          <a:xfrm flipH="1">
            <a:off x="8117403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38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flipH="1"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4" name="Google Shape;2194;p38"/>
          <p:cNvGrpSpPr/>
          <p:nvPr/>
        </p:nvGrpSpPr>
        <p:grpSpPr>
          <a:xfrm rot="-4098922" flipH="1">
            <a:off x="222808" y="3788366"/>
            <a:ext cx="443802" cy="546953"/>
            <a:chOff x="6195212" y="-541345"/>
            <a:chExt cx="541201" cy="666989"/>
          </a:xfrm>
        </p:grpSpPr>
        <p:sp>
          <p:nvSpPr>
            <p:cNvPr id="2195" name="Google Shape;2195;p3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8"/>
          <p:cNvGrpSpPr/>
          <p:nvPr/>
        </p:nvGrpSpPr>
        <p:grpSpPr>
          <a:xfrm rot="2700193">
            <a:off x="227116" y="45920"/>
            <a:ext cx="434777" cy="736176"/>
            <a:chOff x="10406496" y="-1940986"/>
            <a:chExt cx="344986" cy="584139"/>
          </a:xfrm>
        </p:grpSpPr>
        <p:sp>
          <p:nvSpPr>
            <p:cNvPr id="2199" name="Google Shape;2199;p3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8"/>
          <p:cNvGrpSpPr/>
          <p:nvPr/>
        </p:nvGrpSpPr>
        <p:grpSpPr>
          <a:xfrm rot="4072479" flipH="1">
            <a:off x="8097454" y="458549"/>
            <a:ext cx="1106429" cy="409421"/>
            <a:chOff x="5979041" y="5840793"/>
            <a:chExt cx="1433503" cy="530450"/>
          </a:xfrm>
        </p:grpSpPr>
        <p:sp>
          <p:nvSpPr>
            <p:cNvPr id="2221" name="Google Shape;2221;p3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3"/>
          <p:cNvGrpSpPr/>
          <p:nvPr/>
        </p:nvGrpSpPr>
        <p:grpSpPr>
          <a:xfrm>
            <a:off x="2923814" y="4202602"/>
            <a:ext cx="600810" cy="675357"/>
            <a:chOff x="10349781" y="5869890"/>
            <a:chExt cx="505988" cy="568818"/>
          </a:xfrm>
        </p:grpSpPr>
        <p:sp>
          <p:nvSpPr>
            <p:cNvPr id="1857" name="Google Shape;1857;p3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33"/>
          <p:cNvSpPr txBox="1">
            <a:spLocks noGrp="1"/>
          </p:cNvSpPr>
          <p:nvPr>
            <p:ph type="subTitle" idx="1"/>
          </p:nvPr>
        </p:nvSpPr>
        <p:spPr>
          <a:xfrm>
            <a:off x="7200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33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33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33"/>
          <p:cNvSpPr txBox="1">
            <a:spLocks noGrp="1"/>
          </p:cNvSpPr>
          <p:nvPr>
            <p:ph type="subTitle" idx="4"/>
          </p:nvPr>
        </p:nvSpPr>
        <p:spPr>
          <a:xfrm>
            <a:off x="7200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33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33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33"/>
          <p:cNvSpPr txBox="1">
            <a:spLocks noGrp="1"/>
          </p:cNvSpPr>
          <p:nvPr>
            <p:ph type="subTitle" idx="7"/>
          </p:nvPr>
        </p:nvSpPr>
        <p:spPr>
          <a:xfrm>
            <a:off x="7151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0" name="Google Shape;1880;p33"/>
          <p:cNvSpPr txBox="1">
            <a:spLocks noGrp="1"/>
          </p:cNvSpPr>
          <p:nvPr>
            <p:ph type="subTitle" idx="8"/>
          </p:nvPr>
        </p:nvSpPr>
        <p:spPr>
          <a:xfrm>
            <a:off x="34038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9"/>
          </p:nvPr>
        </p:nvSpPr>
        <p:spPr>
          <a:xfrm>
            <a:off x="60925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2" name="Google Shape;1882;p33"/>
          <p:cNvSpPr txBox="1">
            <a:spLocks noGrp="1"/>
          </p:cNvSpPr>
          <p:nvPr>
            <p:ph type="subTitle" idx="13"/>
          </p:nvPr>
        </p:nvSpPr>
        <p:spPr>
          <a:xfrm>
            <a:off x="7151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3" name="Google Shape;1883;p33"/>
          <p:cNvSpPr txBox="1">
            <a:spLocks noGrp="1"/>
          </p:cNvSpPr>
          <p:nvPr>
            <p:ph type="subTitle" idx="14"/>
          </p:nvPr>
        </p:nvSpPr>
        <p:spPr>
          <a:xfrm>
            <a:off x="34038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4" name="Google Shape;1884;p33"/>
          <p:cNvSpPr txBox="1">
            <a:spLocks noGrp="1"/>
          </p:cNvSpPr>
          <p:nvPr>
            <p:ph type="subTitle" idx="15"/>
          </p:nvPr>
        </p:nvSpPr>
        <p:spPr>
          <a:xfrm>
            <a:off x="60925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33"/>
          <p:cNvSpPr/>
          <p:nvPr/>
        </p:nvSpPr>
        <p:spPr>
          <a:xfrm rot="5400000">
            <a:off x="7575600" y="3577199"/>
            <a:ext cx="8994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3"/>
          <p:cNvGrpSpPr/>
          <p:nvPr/>
        </p:nvGrpSpPr>
        <p:grpSpPr>
          <a:xfrm rot="-7683555">
            <a:off x="7973125" y="424331"/>
            <a:ext cx="1106386" cy="409405"/>
            <a:chOff x="5979041" y="5840793"/>
            <a:chExt cx="1433503" cy="530450"/>
          </a:xfrm>
        </p:grpSpPr>
        <p:sp>
          <p:nvSpPr>
            <p:cNvPr id="1887" name="Google Shape;1887;p3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1" name="Google Shape;1891;p3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0" y="125"/>
            <a:ext cx="715100" cy="51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66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4102675" y="3155700"/>
            <a:ext cx="4320900" cy="47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25" y="38"/>
            <a:ext cx="1804800" cy="416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rot="-6195730" flipH="1">
            <a:off x="421874" y="583432"/>
            <a:ext cx="585730" cy="682225"/>
            <a:chOff x="10107538" y="-371137"/>
            <a:chExt cx="585748" cy="682246"/>
          </a:xfrm>
        </p:grpSpPr>
        <p:sp>
          <p:nvSpPr>
            <p:cNvPr id="93" name="Google Shape;93;p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 t="80898"/>
          <a:stretch/>
        </p:blipFill>
        <p:spPr>
          <a:xfrm>
            <a:off x="0" y="4161050"/>
            <a:ext cx="9144003" cy="98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252777" y="3714106"/>
            <a:ext cx="1199238" cy="228418"/>
            <a:chOff x="9945056" y="4082390"/>
            <a:chExt cx="933695" cy="177868"/>
          </a:xfrm>
        </p:grpSpPr>
        <p:sp>
          <p:nvSpPr>
            <p:cNvPr id="123" name="Google Shape;123;p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7199996">
            <a:off x="7875709" y="501720"/>
            <a:ext cx="1106379" cy="409402"/>
            <a:chOff x="5979041" y="5840793"/>
            <a:chExt cx="1433503" cy="530450"/>
          </a:xfrm>
        </p:grpSpPr>
        <p:sp>
          <p:nvSpPr>
            <p:cNvPr id="132" name="Google Shape;132;p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10411858">
            <a:off x="3351027" y="3518836"/>
            <a:ext cx="443850" cy="547013"/>
            <a:chOff x="6195212" y="-541345"/>
            <a:chExt cx="541201" cy="666989"/>
          </a:xfrm>
        </p:grpSpPr>
        <p:sp>
          <p:nvSpPr>
            <p:cNvPr id="137" name="Google Shape;137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6803144">
            <a:off x="8540766" y="3554819"/>
            <a:ext cx="443820" cy="546975"/>
            <a:chOff x="6195212" y="-541345"/>
            <a:chExt cx="541201" cy="666989"/>
          </a:xfrm>
        </p:grpSpPr>
        <p:sp>
          <p:nvSpPr>
            <p:cNvPr id="141" name="Google Shape;141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rot="-5052153" flipH="1">
            <a:off x="5863516" y="-18038"/>
            <a:ext cx="434767" cy="736158"/>
            <a:chOff x="10406496" y="-1940986"/>
            <a:chExt cx="344986" cy="584139"/>
          </a:xfrm>
        </p:grpSpPr>
        <p:sp>
          <p:nvSpPr>
            <p:cNvPr id="145" name="Google Shape;145;p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3"/>
          <p:cNvSpPr>
            <a:spLocks noGrp="1"/>
          </p:cNvSpPr>
          <p:nvPr>
            <p:ph type="pic" idx="3"/>
          </p:nvPr>
        </p:nvSpPr>
        <p:spPr>
          <a:xfrm>
            <a:off x="850392" y="603504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403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221" name="Google Shape;221;p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5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244" name="Google Shape;244;p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249" name="Google Shape;249;p5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5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258" name="Google Shape;258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262" name="Google Shape;262;p5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284" name="Google Shape;284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0525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3" name="Google Shape;843;p16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6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845" name="Google Shape;845;p1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16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850" name="Google Shape;850;p1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55736" y="4270827"/>
            <a:ext cx="600810" cy="675357"/>
            <a:chOff x="10349781" y="5869890"/>
            <a:chExt cx="505988" cy="568818"/>
          </a:xfrm>
        </p:grpSpPr>
        <p:sp>
          <p:nvSpPr>
            <p:cNvPr id="859" name="Google Shape;859;p1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6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875" name="Google Shape;875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6"/>
          <p:cNvGrpSpPr/>
          <p:nvPr/>
        </p:nvGrpSpPr>
        <p:grpSpPr>
          <a:xfrm rot="-2700193" flipH="1">
            <a:off x="8551497" y="544095"/>
            <a:ext cx="434777" cy="736176"/>
            <a:chOff x="10406496" y="-1940986"/>
            <a:chExt cx="344986" cy="584139"/>
          </a:xfrm>
        </p:grpSpPr>
        <p:sp>
          <p:nvSpPr>
            <p:cNvPr id="879" name="Google Shape;879;p1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6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901" name="Google Shape;901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88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7"/>
          <p:cNvPicPr preferRelativeResize="0"/>
          <p:nvPr/>
        </p:nvPicPr>
        <p:blipFill rotWithShape="1">
          <a:blip r:embed="rId2">
            <a:alphaModFix/>
          </a:blip>
          <a:srcRect l="90318" b="45587"/>
          <a:stretch/>
        </p:blipFill>
        <p:spPr>
          <a:xfrm>
            <a:off x="8258700" y="0"/>
            <a:ext cx="8852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7"/>
          <p:cNvSpPr/>
          <p:nvPr/>
        </p:nvSpPr>
        <p:spPr>
          <a:xfrm>
            <a:off x="0" y="3003475"/>
            <a:ext cx="8853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17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908" name="Google Shape;908;p1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7"/>
          <p:cNvGrpSpPr/>
          <p:nvPr/>
        </p:nvGrpSpPr>
        <p:grpSpPr>
          <a:xfrm rot="2355454">
            <a:off x="8428477" y="3854366"/>
            <a:ext cx="585741" cy="682238"/>
            <a:chOff x="10107538" y="-371137"/>
            <a:chExt cx="585748" cy="682246"/>
          </a:xfrm>
        </p:grpSpPr>
        <p:sp>
          <p:nvSpPr>
            <p:cNvPr id="917" name="Google Shape;917;p1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17"/>
          <p:cNvGrpSpPr/>
          <p:nvPr/>
        </p:nvGrpSpPr>
        <p:grpSpPr>
          <a:xfrm rot="2700193">
            <a:off x="171384" y="453257"/>
            <a:ext cx="434777" cy="736176"/>
            <a:chOff x="10406496" y="-1940986"/>
            <a:chExt cx="344986" cy="584139"/>
          </a:xfrm>
        </p:grpSpPr>
        <p:sp>
          <p:nvSpPr>
            <p:cNvPr id="946" name="Google Shape;946;p1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17"/>
          <p:cNvGrpSpPr/>
          <p:nvPr/>
        </p:nvGrpSpPr>
        <p:grpSpPr>
          <a:xfrm rot="9351822">
            <a:off x="1736933" y="4573548"/>
            <a:ext cx="443778" cy="546923"/>
            <a:chOff x="6195212" y="-541345"/>
            <a:chExt cx="541201" cy="666989"/>
          </a:xfrm>
        </p:grpSpPr>
        <p:sp>
          <p:nvSpPr>
            <p:cNvPr id="968" name="Google Shape;968;p1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17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13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23"/>
          <p:cNvGrpSpPr/>
          <p:nvPr/>
        </p:nvGrpSpPr>
        <p:grpSpPr>
          <a:xfrm>
            <a:off x="852434" y="4326450"/>
            <a:ext cx="600810" cy="675357"/>
            <a:chOff x="10349781" y="5869890"/>
            <a:chExt cx="505988" cy="568818"/>
          </a:xfrm>
        </p:grpSpPr>
        <p:sp>
          <p:nvSpPr>
            <p:cNvPr id="1246" name="Google Shape;1246;p2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23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3"/>
          <p:cNvSpPr/>
          <p:nvPr/>
        </p:nvSpPr>
        <p:spPr>
          <a:xfrm rot="-5400000" flipH="1">
            <a:off x="7374450" y="3374050"/>
            <a:ext cx="12936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3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64" name="Google Shape;1264;p2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250" y="0"/>
            <a:ext cx="71504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23"/>
          <p:cNvGrpSpPr/>
          <p:nvPr/>
        </p:nvGrpSpPr>
        <p:grpSpPr>
          <a:xfrm>
            <a:off x="5520889" y="4380081"/>
            <a:ext cx="1199238" cy="228418"/>
            <a:chOff x="9945056" y="4082390"/>
            <a:chExt cx="933695" cy="177868"/>
          </a:xfrm>
        </p:grpSpPr>
        <p:sp>
          <p:nvSpPr>
            <p:cNvPr id="1266" name="Google Shape;1266;p2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23"/>
          <p:cNvGrpSpPr/>
          <p:nvPr/>
        </p:nvGrpSpPr>
        <p:grpSpPr>
          <a:xfrm rot="-6827172">
            <a:off x="7452027" y="279145"/>
            <a:ext cx="585712" cy="682204"/>
            <a:chOff x="10107538" y="-371137"/>
            <a:chExt cx="585748" cy="682246"/>
          </a:xfrm>
        </p:grpSpPr>
        <p:sp>
          <p:nvSpPr>
            <p:cNvPr id="1275" name="Google Shape;1275;p2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23"/>
          <p:cNvSpPr/>
          <p:nvPr/>
        </p:nvSpPr>
        <p:spPr>
          <a:xfrm rot="5400000">
            <a:off x="502500" y="-502500"/>
            <a:ext cx="1240500" cy="224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23"/>
          <p:cNvGrpSpPr/>
          <p:nvPr/>
        </p:nvGrpSpPr>
        <p:grpSpPr>
          <a:xfrm rot="-3202237">
            <a:off x="7875788" y="4318544"/>
            <a:ext cx="1106416" cy="409416"/>
            <a:chOff x="5979041" y="5840793"/>
            <a:chExt cx="1433503" cy="530450"/>
          </a:xfrm>
        </p:grpSpPr>
        <p:sp>
          <p:nvSpPr>
            <p:cNvPr id="1305" name="Google Shape;1305;p2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23"/>
          <p:cNvGrpSpPr/>
          <p:nvPr/>
        </p:nvGrpSpPr>
        <p:grpSpPr>
          <a:xfrm rot="6803144">
            <a:off x="1482891" y="261519"/>
            <a:ext cx="443820" cy="546975"/>
            <a:chOff x="6195212" y="-541345"/>
            <a:chExt cx="541201" cy="666989"/>
          </a:xfrm>
        </p:grpSpPr>
        <p:sp>
          <p:nvSpPr>
            <p:cNvPr id="1310" name="Google Shape;1310;p2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23"/>
          <p:cNvGrpSpPr/>
          <p:nvPr/>
        </p:nvGrpSpPr>
        <p:grpSpPr>
          <a:xfrm rot="-2700193" flipH="1">
            <a:off x="4354609" y="252157"/>
            <a:ext cx="434777" cy="736176"/>
            <a:chOff x="10406496" y="-1940986"/>
            <a:chExt cx="344986" cy="584139"/>
          </a:xfrm>
        </p:grpSpPr>
        <p:sp>
          <p:nvSpPr>
            <p:cNvPr id="1314" name="Google Shape;1314;p2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5" name="Google Shape;1335;p23"/>
          <p:cNvPicPr preferRelativeResize="0"/>
          <p:nvPr/>
        </p:nvPicPr>
        <p:blipFill rotWithShape="1">
          <a:blip r:embed="rId2">
            <a:alphaModFix/>
          </a:blip>
          <a:srcRect l="92180" b="25144"/>
          <a:stretch/>
        </p:blipFill>
        <p:spPr>
          <a:xfrm>
            <a:off x="8428900" y="-75"/>
            <a:ext cx="715049" cy="38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3"/>
          <p:cNvSpPr>
            <a:spLocks noGrp="1"/>
          </p:cNvSpPr>
          <p:nvPr>
            <p:ph type="pic" idx="2"/>
          </p:nvPr>
        </p:nvSpPr>
        <p:spPr>
          <a:xfrm flipH="1">
            <a:off x="844925" y="1126950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7438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30"/>
          <p:cNvGrpSpPr/>
          <p:nvPr/>
        </p:nvGrpSpPr>
        <p:grpSpPr>
          <a:xfrm>
            <a:off x="192926" y="3820984"/>
            <a:ext cx="600810" cy="675357"/>
            <a:chOff x="10349781" y="5869890"/>
            <a:chExt cx="505988" cy="568818"/>
          </a:xfrm>
        </p:grpSpPr>
        <p:sp>
          <p:nvSpPr>
            <p:cNvPr id="1656" name="Google Shape;1656;p30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30"/>
          <p:cNvSpPr txBox="1">
            <a:spLocks noGrp="1"/>
          </p:cNvSpPr>
          <p:nvPr>
            <p:ph type="subTitle" idx="1"/>
          </p:nvPr>
        </p:nvSpPr>
        <p:spPr>
          <a:xfrm>
            <a:off x="7200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2" name="Google Shape;1672;p30"/>
          <p:cNvSpPr txBox="1">
            <a:spLocks noGrp="1"/>
          </p:cNvSpPr>
          <p:nvPr>
            <p:ph type="subTitle" idx="2"/>
          </p:nvPr>
        </p:nvSpPr>
        <p:spPr>
          <a:xfrm>
            <a:off x="7200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30"/>
          <p:cNvSpPr txBox="1">
            <a:spLocks noGrp="1"/>
          </p:cNvSpPr>
          <p:nvPr>
            <p:ph type="subTitle" idx="3"/>
          </p:nvPr>
        </p:nvSpPr>
        <p:spPr>
          <a:xfrm>
            <a:off x="34038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subTitle" idx="4"/>
          </p:nvPr>
        </p:nvSpPr>
        <p:spPr>
          <a:xfrm>
            <a:off x="60876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30"/>
          <p:cNvSpPr txBox="1">
            <a:spLocks noGrp="1"/>
          </p:cNvSpPr>
          <p:nvPr>
            <p:ph type="subTitle" idx="5"/>
          </p:nvPr>
        </p:nvSpPr>
        <p:spPr>
          <a:xfrm>
            <a:off x="34038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7" name="Google Shape;1677;p30"/>
          <p:cNvSpPr txBox="1">
            <a:spLocks noGrp="1"/>
          </p:cNvSpPr>
          <p:nvPr>
            <p:ph type="subTitle" idx="6"/>
          </p:nvPr>
        </p:nvSpPr>
        <p:spPr>
          <a:xfrm>
            <a:off x="60876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8" name="Google Shape;1678;p30"/>
          <p:cNvSpPr/>
          <p:nvPr/>
        </p:nvSpPr>
        <p:spPr>
          <a:xfrm rot="10800000" flipH="1">
            <a:off x="8181900" y="0"/>
            <a:ext cx="962100" cy="15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9" name="Google Shape;1679;p30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rot="10800000" flipH="1">
            <a:off x="0" y="460849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30"/>
          <p:cNvGrpSpPr/>
          <p:nvPr/>
        </p:nvGrpSpPr>
        <p:grpSpPr>
          <a:xfrm rot="-4072479">
            <a:off x="-59881" y="1046714"/>
            <a:ext cx="1106429" cy="409421"/>
            <a:chOff x="5979041" y="5840793"/>
            <a:chExt cx="1433503" cy="530450"/>
          </a:xfrm>
        </p:grpSpPr>
        <p:sp>
          <p:nvSpPr>
            <p:cNvPr id="1681" name="Google Shape;1681;p30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30"/>
          <p:cNvGrpSpPr/>
          <p:nvPr/>
        </p:nvGrpSpPr>
        <p:grpSpPr>
          <a:xfrm rot="-2700193" flipH="1">
            <a:off x="8482109" y="634085"/>
            <a:ext cx="434777" cy="736176"/>
            <a:chOff x="10406496" y="-1940986"/>
            <a:chExt cx="344986" cy="584139"/>
          </a:xfrm>
        </p:grpSpPr>
        <p:sp>
          <p:nvSpPr>
            <p:cNvPr id="1686" name="Google Shape;1686;p30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0"/>
          <p:cNvGrpSpPr/>
          <p:nvPr/>
        </p:nvGrpSpPr>
        <p:grpSpPr>
          <a:xfrm rot="4098922">
            <a:off x="8538218" y="3856457"/>
            <a:ext cx="443802" cy="546953"/>
            <a:chOff x="6195212" y="-541345"/>
            <a:chExt cx="541201" cy="666989"/>
          </a:xfrm>
        </p:grpSpPr>
        <p:sp>
          <p:nvSpPr>
            <p:cNvPr id="1708" name="Google Shape;1708;p30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24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6"/>
          <p:cNvGrpSpPr/>
          <p:nvPr/>
        </p:nvGrpSpPr>
        <p:grpSpPr>
          <a:xfrm>
            <a:off x="40589" y="3879977"/>
            <a:ext cx="600810" cy="675357"/>
            <a:chOff x="10349781" y="5869890"/>
            <a:chExt cx="505988" cy="568818"/>
          </a:xfrm>
        </p:grpSpPr>
        <p:sp>
          <p:nvSpPr>
            <p:cNvPr id="289" name="Google Shape;289;p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xfrm>
            <a:off x="720000" y="539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0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 rot="4098922">
            <a:off x="8477393" y="3788366"/>
            <a:ext cx="443802" cy="546953"/>
            <a:chOff x="6195212" y="-541345"/>
            <a:chExt cx="541201" cy="666989"/>
          </a:xfrm>
        </p:grpSpPr>
        <p:sp>
          <p:nvSpPr>
            <p:cNvPr id="308" name="Google Shape;308;p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6"/>
          <p:cNvGrpSpPr/>
          <p:nvPr/>
        </p:nvGrpSpPr>
        <p:grpSpPr>
          <a:xfrm rot="-2700193" flipH="1">
            <a:off x="8482109" y="45920"/>
            <a:ext cx="434777" cy="736176"/>
            <a:chOff x="10406496" y="-1940986"/>
            <a:chExt cx="344986" cy="584139"/>
          </a:xfrm>
        </p:grpSpPr>
        <p:sp>
          <p:nvSpPr>
            <p:cNvPr id="312" name="Google Shape;312;p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334" name="Google Shape;334;p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2">
            <a:alphaModFix/>
          </a:blip>
          <a:srcRect l="86433" b="71011"/>
          <a:stretch/>
        </p:blipFill>
        <p:spPr>
          <a:xfrm>
            <a:off x="7903500" y="0"/>
            <a:ext cx="1240499" cy="1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0" y="3863075"/>
            <a:ext cx="1240500" cy="12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409" name="Google Shape;409;p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8"/>
          <p:cNvGrpSpPr/>
          <p:nvPr/>
        </p:nvGrpSpPr>
        <p:grpSpPr>
          <a:xfrm rot="2355454">
            <a:off x="6794774" y="281216"/>
            <a:ext cx="585741" cy="682238"/>
            <a:chOff x="10107538" y="-371137"/>
            <a:chExt cx="585748" cy="682246"/>
          </a:xfrm>
        </p:grpSpPr>
        <p:sp>
          <p:nvSpPr>
            <p:cNvPr id="418" name="Google Shape;418;p8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8"/>
          <p:cNvGrpSpPr/>
          <p:nvPr/>
        </p:nvGrpSpPr>
        <p:grpSpPr>
          <a:xfrm rot="2700193">
            <a:off x="1953084" y="171407"/>
            <a:ext cx="434777" cy="736176"/>
            <a:chOff x="10406496" y="-1940986"/>
            <a:chExt cx="344986" cy="584139"/>
          </a:xfrm>
        </p:grpSpPr>
        <p:sp>
          <p:nvSpPr>
            <p:cNvPr id="447" name="Google Shape;447;p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8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469" name="Google Shape;469;p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-4072479">
            <a:off x="8121745" y="4247949"/>
            <a:ext cx="1106429" cy="409421"/>
            <a:chOff x="5979041" y="5840793"/>
            <a:chExt cx="1433503" cy="530450"/>
          </a:xfrm>
        </p:grpSpPr>
        <p:sp>
          <p:nvSpPr>
            <p:cNvPr id="473" name="Google Shape;473;p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8"/>
          <p:cNvSpPr>
            <a:spLocks noGrp="1"/>
          </p:cNvSpPr>
          <p:nvPr>
            <p:ph type="pic" idx="2"/>
          </p:nvPr>
        </p:nvSpPr>
        <p:spPr>
          <a:xfrm>
            <a:off x="5471704" y="1126957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 hasCustomPrompt="1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"/>
          </p:nvPr>
        </p:nvSpPr>
        <p:spPr>
          <a:xfrm>
            <a:off x="2074875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2" hasCustomPrompt="1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3"/>
          </p:nvPr>
        </p:nvSpPr>
        <p:spPr>
          <a:xfrm>
            <a:off x="4761450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5"/>
          </p:nvPr>
        </p:nvSpPr>
        <p:spPr>
          <a:xfrm>
            <a:off x="2074875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6" hasCustomPrompt="1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7"/>
          </p:nvPr>
        </p:nvSpPr>
        <p:spPr>
          <a:xfrm>
            <a:off x="4761450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0"/>
            <a:ext cx="12404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"/>
          <p:cNvSpPr/>
          <p:nvPr/>
        </p:nvSpPr>
        <p:spPr>
          <a:xfrm>
            <a:off x="0" y="3003475"/>
            <a:ext cx="12405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13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638" name="Google Shape;638;p1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 rot="2700193">
            <a:off x="345734" y="453257"/>
            <a:ext cx="434777" cy="736176"/>
            <a:chOff x="10406496" y="-1940986"/>
            <a:chExt cx="344986" cy="584139"/>
          </a:xfrm>
        </p:grpSpPr>
        <p:sp>
          <p:nvSpPr>
            <p:cNvPr id="647" name="Google Shape;647;p1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3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669" name="Google Shape;669;p1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rot="2355454">
            <a:off x="8136424" y="3854366"/>
            <a:ext cx="585741" cy="682238"/>
            <a:chOff x="10107538" y="-371137"/>
            <a:chExt cx="585748" cy="682246"/>
          </a:xfrm>
        </p:grpSpPr>
        <p:sp>
          <p:nvSpPr>
            <p:cNvPr id="673" name="Google Shape;673;p1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4"/>
          <p:cNvGrpSpPr/>
          <p:nvPr/>
        </p:nvGrpSpPr>
        <p:grpSpPr>
          <a:xfrm>
            <a:off x="4271589" y="535002"/>
            <a:ext cx="600810" cy="675357"/>
            <a:chOff x="10349781" y="5869890"/>
            <a:chExt cx="505988" cy="568818"/>
          </a:xfrm>
        </p:grpSpPr>
        <p:sp>
          <p:nvSpPr>
            <p:cNvPr id="703" name="Google Shape;703;p14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458125" y="29594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1"/>
          </p:nvPr>
        </p:nvSpPr>
        <p:spPr>
          <a:xfrm>
            <a:off x="1458125" y="1652188"/>
            <a:ext cx="6227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0" y="0"/>
            <a:ext cx="1240500" cy="21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722" name="Google Shape;722;p14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4"/>
          <p:cNvGrpSpPr/>
          <p:nvPr/>
        </p:nvGrpSpPr>
        <p:grpSpPr>
          <a:xfrm rot="2355454">
            <a:off x="8136424" y="643341"/>
            <a:ext cx="585741" cy="682238"/>
            <a:chOff x="10107538" y="-371137"/>
            <a:chExt cx="585748" cy="682246"/>
          </a:xfrm>
        </p:grpSpPr>
        <p:sp>
          <p:nvSpPr>
            <p:cNvPr id="731" name="Google Shape;731;p14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14"/>
          <p:cNvGrpSpPr/>
          <p:nvPr/>
        </p:nvGrpSpPr>
        <p:grpSpPr>
          <a:xfrm rot="2700193">
            <a:off x="345734" y="4240407"/>
            <a:ext cx="434777" cy="736176"/>
            <a:chOff x="10406496" y="-1940986"/>
            <a:chExt cx="344986" cy="584139"/>
          </a:xfrm>
        </p:grpSpPr>
        <p:sp>
          <p:nvSpPr>
            <p:cNvPr id="760" name="Google Shape;760;p14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4"/>
          <p:cNvGrpSpPr/>
          <p:nvPr/>
        </p:nvGrpSpPr>
        <p:grpSpPr>
          <a:xfrm rot="10412644">
            <a:off x="4218411" y="4335031"/>
            <a:ext cx="443784" cy="546931"/>
            <a:chOff x="6195212" y="-541345"/>
            <a:chExt cx="541201" cy="666989"/>
          </a:xfrm>
        </p:grpSpPr>
        <p:sp>
          <p:nvSpPr>
            <p:cNvPr id="782" name="Google Shape;782;p14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5" name="Google Shape;785;p14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2344700"/>
            <a:ext cx="1240499" cy="2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 txBox="1">
            <a:spLocks noGrp="1"/>
          </p:cNvSpPr>
          <p:nvPr>
            <p:ph type="subTitle" idx="1"/>
          </p:nvPr>
        </p:nvSpPr>
        <p:spPr>
          <a:xfrm>
            <a:off x="715096" y="2549550"/>
            <a:ext cx="2976900" cy="11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"/>
          <p:cNvSpPr txBox="1">
            <a:spLocks noGrp="1"/>
          </p:cNvSpPr>
          <p:nvPr>
            <p:ph type="title"/>
          </p:nvPr>
        </p:nvSpPr>
        <p:spPr>
          <a:xfrm>
            <a:off x="715300" y="1491450"/>
            <a:ext cx="2976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6" name="Google Shape;1406;p25"/>
          <p:cNvGrpSpPr/>
          <p:nvPr/>
        </p:nvGrpSpPr>
        <p:grpSpPr>
          <a:xfrm>
            <a:off x="3033664" y="4266327"/>
            <a:ext cx="600810" cy="675357"/>
            <a:chOff x="10349781" y="5869890"/>
            <a:chExt cx="505988" cy="568818"/>
          </a:xfrm>
        </p:grpSpPr>
        <p:sp>
          <p:nvSpPr>
            <p:cNvPr id="1407" name="Google Shape;1407;p2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2" name="Google Shape;1422;p25"/>
          <p:cNvPicPr preferRelativeResize="0"/>
          <p:nvPr/>
        </p:nvPicPr>
        <p:blipFill rotWithShape="1">
          <a:blip r:embed="rId2">
            <a:alphaModFix/>
          </a:blip>
          <a:srcRect t="24115" r="92179"/>
          <a:stretch/>
        </p:blipFill>
        <p:spPr>
          <a:xfrm>
            <a:off x="0" y="1240500"/>
            <a:ext cx="715100" cy="39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5"/>
          <p:cNvSpPr/>
          <p:nvPr/>
        </p:nvSpPr>
        <p:spPr>
          <a:xfrm rot="5400000">
            <a:off x="502750" y="-502500"/>
            <a:ext cx="12405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5"/>
          <p:cNvGrpSpPr/>
          <p:nvPr/>
        </p:nvGrpSpPr>
        <p:grpSpPr>
          <a:xfrm rot="-7094157">
            <a:off x="4279114" y="198376"/>
            <a:ext cx="585744" cy="682241"/>
            <a:chOff x="10107538" y="-371137"/>
            <a:chExt cx="585748" cy="682246"/>
          </a:xfrm>
        </p:grpSpPr>
        <p:sp>
          <p:nvSpPr>
            <p:cNvPr id="1425" name="Google Shape;1425;p25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3" name="Google Shape;1453;p25"/>
          <p:cNvPicPr preferRelativeResize="0"/>
          <p:nvPr/>
        </p:nvPicPr>
        <p:blipFill rotWithShape="1">
          <a:blip r:embed="rId2">
            <a:alphaModFix/>
          </a:blip>
          <a:srcRect l="86884"/>
          <a:stretch/>
        </p:blipFill>
        <p:spPr>
          <a:xfrm>
            <a:off x="7944775" y="0"/>
            <a:ext cx="119922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5"/>
          <p:cNvGrpSpPr/>
          <p:nvPr/>
        </p:nvGrpSpPr>
        <p:grpSpPr>
          <a:xfrm rot="-1334717">
            <a:off x="398250" y="334784"/>
            <a:ext cx="1106445" cy="409426"/>
            <a:chOff x="5979041" y="5840793"/>
            <a:chExt cx="1433503" cy="530450"/>
          </a:xfrm>
        </p:grpSpPr>
        <p:sp>
          <p:nvSpPr>
            <p:cNvPr id="1455" name="Google Shape;1455;p2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28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1546" name="Google Shape;1546;p2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8"/>
          <p:cNvSpPr txBox="1">
            <a:spLocks noGrp="1"/>
          </p:cNvSpPr>
          <p:nvPr>
            <p:ph type="subTitle" idx="1"/>
          </p:nvPr>
        </p:nvSpPr>
        <p:spPr>
          <a:xfrm>
            <a:off x="1085238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2"/>
          </p:nvPr>
        </p:nvSpPr>
        <p:spPr>
          <a:xfrm>
            <a:off x="4740163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8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28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28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1567" name="Google Shape;1567;p2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1572" name="Google Shape;1572;p2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1581" name="Google Shape;1581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8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1585" name="Google Shape;1585;p2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8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1607" name="Google Shape;1607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2"/>
          <p:cNvGrpSpPr/>
          <p:nvPr/>
        </p:nvGrpSpPr>
        <p:grpSpPr>
          <a:xfrm>
            <a:off x="414689" y="4270827"/>
            <a:ext cx="600810" cy="675357"/>
            <a:chOff x="10349781" y="5869890"/>
            <a:chExt cx="505988" cy="568818"/>
          </a:xfrm>
        </p:grpSpPr>
        <p:sp>
          <p:nvSpPr>
            <p:cNvPr id="1785" name="Google Shape;1785;p32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32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1" name="Google Shape;1801;p32"/>
          <p:cNvSpPr txBox="1">
            <a:spLocks noGrp="1"/>
          </p:cNvSpPr>
          <p:nvPr>
            <p:ph type="subTitle" idx="2"/>
          </p:nvPr>
        </p:nvSpPr>
        <p:spPr>
          <a:xfrm>
            <a:off x="15305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32"/>
          <p:cNvSpPr txBox="1">
            <a:spLocks noGrp="1"/>
          </p:cNvSpPr>
          <p:nvPr>
            <p:ph type="subTitle" idx="3"/>
          </p:nvPr>
        </p:nvSpPr>
        <p:spPr>
          <a:xfrm>
            <a:off x="54631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32"/>
          <p:cNvSpPr txBox="1">
            <a:spLocks noGrp="1"/>
          </p:cNvSpPr>
          <p:nvPr>
            <p:ph type="subTitle" idx="4"/>
          </p:nvPr>
        </p:nvSpPr>
        <p:spPr>
          <a:xfrm>
            <a:off x="15305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32"/>
          <p:cNvSpPr txBox="1">
            <a:spLocks noGrp="1"/>
          </p:cNvSpPr>
          <p:nvPr>
            <p:ph type="subTitle" idx="5"/>
          </p:nvPr>
        </p:nvSpPr>
        <p:spPr>
          <a:xfrm>
            <a:off x="54631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32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32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09" name="Google Shape;1809;p32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32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1811" name="Google Shape;1811;p3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2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1816" name="Google Shape;1816;p3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2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1825" name="Google Shape;1825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2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1829" name="Google Shape;1829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2" name="Google Shape;1832;p32"/>
          <p:cNvSpPr/>
          <p:nvPr/>
        </p:nvSpPr>
        <p:spPr>
          <a:xfrm rot="5400000">
            <a:off x="7625100" y="803400"/>
            <a:ext cx="2322300" cy="71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32"/>
          <p:cNvGrpSpPr/>
          <p:nvPr/>
        </p:nvGrpSpPr>
        <p:grpSpPr>
          <a:xfrm rot="-2700193" flipH="1">
            <a:off x="8268541" y="105850"/>
            <a:ext cx="434777" cy="736176"/>
            <a:chOff x="10406496" y="-1940986"/>
            <a:chExt cx="344986" cy="584139"/>
          </a:xfrm>
        </p:grpSpPr>
        <p:sp>
          <p:nvSpPr>
            <p:cNvPr id="1834" name="Google Shape;1834;p3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6"/>
          <p:cNvSpPr/>
          <p:nvPr/>
        </p:nvSpPr>
        <p:spPr>
          <a:xfrm>
            <a:off x="7339225" y="0"/>
            <a:ext cx="1804800" cy="46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6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1" name="Google Shape;2031;p36"/>
          <p:cNvSpPr txBox="1">
            <a:spLocks noGrp="1"/>
          </p:cNvSpPr>
          <p:nvPr>
            <p:ph type="subTitle" idx="1"/>
          </p:nvPr>
        </p:nvSpPr>
        <p:spPr>
          <a:xfrm>
            <a:off x="1877875" y="2189888"/>
            <a:ext cx="28704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2" name="Google Shape;2032;p36"/>
          <p:cNvSpPr>
            <a:spLocks noGrp="1"/>
          </p:cNvSpPr>
          <p:nvPr>
            <p:ph type="pic" idx="2"/>
          </p:nvPr>
        </p:nvSpPr>
        <p:spPr>
          <a:xfrm>
            <a:off x="5431536" y="861762"/>
            <a:ext cx="3420000" cy="342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3" name="Google Shape;2033;p36"/>
          <p:cNvSpPr txBox="1"/>
          <p:nvPr/>
        </p:nvSpPr>
        <p:spPr>
          <a:xfrm>
            <a:off x="715100" y="4130025"/>
            <a:ext cx="5195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034" name="Google Shape;2034;p36"/>
          <p:cNvPicPr preferRelativeResize="0"/>
          <p:nvPr/>
        </p:nvPicPr>
        <p:blipFill rotWithShape="1">
          <a:blip r:embed="rId5">
            <a:alphaModFix/>
          </a:blip>
          <a:srcRect t="89598"/>
          <a:stretch/>
        </p:blipFill>
        <p:spPr>
          <a:xfrm>
            <a:off x="0" y="4608500"/>
            <a:ext cx="9144003" cy="5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36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2036" name="Google Shape;2036;p36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6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2065" name="Google Shape;2065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3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2069" name="Google Shape;2069;p3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36"/>
          <p:cNvGrpSpPr/>
          <p:nvPr/>
        </p:nvGrpSpPr>
        <p:grpSpPr>
          <a:xfrm rot="-1581338" flipH="1">
            <a:off x="140746" y="3565141"/>
            <a:ext cx="434786" cy="736191"/>
            <a:chOff x="10406496" y="-1940986"/>
            <a:chExt cx="344986" cy="584139"/>
          </a:xfrm>
        </p:grpSpPr>
        <p:sp>
          <p:nvSpPr>
            <p:cNvPr id="2074" name="Google Shape;2074;p3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36"/>
          <p:cNvGrpSpPr/>
          <p:nvPr/>
        </p:nvGrpSpPr>
        <p:grpSpPr>
          <a:xfrm rot="6803144">
            <a:off x="5199078" y="3659356"/>
            <a:ext cx="443820" cy="546975"/>
            <a:chOff x="6195212" y="-541345"/>
            <a:chExt cx="541201" cy="666989"/>
          </a:xfrm>
        </p:grpSpPr>
        <p:sp>
          <p:nvSpPr>
            <p:cNvPr id="2096" name="Google Shape;2096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9" r:id="rId4"/>
    <p:sldLayoutId id="2147483660" r:id="rId5"/>
    <p:sldLayoutId id="2147483671" r:id="rId6"/>
    <p:sldLayoutId id="2147483674" r:id="rId7"/>
    <p:sldLayoutId id="2147483678" r:id="rId8"/>
    <p:sldLayoutId id="2147483682" r:id="rId9"/>
    <p:sldLayoutId id="2147483683" r:id="rId10"/>
    <p:sldLayoutId id="2147483684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5"/>
          <p:cNvSpPr txBox="1">
            <a:spLocks noGrp="1"/>
          </p:cNvSpPr>
          <p:nvPr>
            <p:ph type="ctrTitle"/>
          </p:nvPr>
        </p:nvSpPr>
        <p:spPr>
          <a:xfrm>
            <a:off x="0" y="862150"/>
            <a:ext cx="7343553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居家健身姿勢準確度偵測</a:t>
            </a:r>
          </a:p>
        </p:txBody>
      </p:sp>
      <p:sp>
        <p:nvSpPr>
          <p:cNvPr id="2242" name="Google Shape;2242;p45"/>
          <p:cNvSpPr txBox="1">
            <a:spLocks noGrp="1"/>
          </p:cNvSpPr>
          <p:nvPr>
            <p:ph type="subTitle" idx="1"/>
          </p:nvPr>
        </p:nvSpPr>
        <p:spPr>
          <a:xfrm>
            <a:off x="1387726" y="2791598"/>
            <a:ext cx="4568100" cy="104321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4988524" y="1474050"/>
            <a:ext cx="2265716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4988523" y="1926857"/>
            <a:ext cx="331010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利用自製算法求得準確比例</a:t>
            </a:r>
          </a:p>
        </p:txBody>
      </p:sp>
      <p:sp>
        <p:nvSpPr>
          <p:cNvPr id="2738" name="Google Shape;2738;p69"/>
          <p:cNvSpPr txBox="1"/>
          <p:nvPr/>
        </p:nvSpPr>
        <p:spPr>
          <a:xfrm>
            <a:off x="4988532" y="2523762"/>
            <a:ext cx="226570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準確度過低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4988524" y="2973919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給予即時回饋提醒使用者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40" name="Google Shape;2740;p69"/>
          <p:cNvSpPr txBox="1"/>
          <p:nvPr/>
        </p:nvSpPr>
        <p:spPr>
          <a:xfrm>
            <a:off x="4988532" y="3573489"/>
            <a:ext cx="308257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顯示比例並計數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4988532" y="4023377"/>
            <a:ext cx="331009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回饋給使用者準確度與次數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480382" y="1585949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111157" y="2627787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980432" y="3118226"/>
            <a:ext cx="1815300" cy="52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與教練的差距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298682" y="2556742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295782" y="1993649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295782" y="1993649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295782" y="1993649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1735396" y="1824352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349239" y="2871397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111082" y="1588326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349164" y="1831936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62" y="3667248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939731500"/>
              </p:ext>
            </p:extLst>
          </p:nvPr>
        </p:nvGraphicFramePr>
        <p:xfrm>
          <a:off x="1564569" y="1828188"/>
          <a:ext cx="6359688" cy="1672701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找到使用者的極值角度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2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endParaRPr lang="zh-TW" altLang="en-US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準確度計算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118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257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47"/>
          <p:cNvGrpSpPr/>
          <p:nvPr/>
        </p:nvGrpSpPr>
        <p:grpSpPr>
          <a:xfrm>
            <a:off x="5507550" y="2955224"/>
            <a:ext cx="815400" cy="815400"/>
            <a:chOff x="7057100" y="1589925"/>
            <a:chExt cx="815400" cy="815400"/>
          </a:xfrm>
        </p:grpSpPr>
        <p:sp>
          <p:nvSpPr>
            <p:cNvPr id="2267" name="Google Shape;2267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20975" y="2955224"/>
            <a:ext cx="815400" cy="815400"/>
            <a:chOff x="7057100" y="1589925"/>
            <a:chExt cx="815400" cy="815400"/>
          </a:xfrm>
        </p:grpSpPr>
        <p:sp>
          <p:nvSpPr>
            <p:cNvPr id="2270" name="Google Shape;2270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7"/>
          <p:cNvGrpSpPr/>
          <p:nvPr/>
        </p:nvGrpSpPr>
        <p:grpSpPr>
          <a:xfrm>
            <a:off x="5507550" y="1173362"/>
            <a:ext cx="815400" cy="815400"/>
            <a:chOff x="7057100" y="1589925"/>
            <a:chExt cx="815400" cy="815400"/>
          </a:xfrm>
        </p:grpSpPr>
        <p:sp>
          <p:nvSpPr>
            <p:cNvPr id="2273" name="Google Shape;2273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47"/>
          <p:cNvGrpSpPr/>
          <p:nvPr/>
        </p:nvGrpSpPr>
        <p:grpSpPr>
          <a:xfrm>
            <a:off x="2820975" y="1173362"/>
            <a:ext cx="815400" cy="815400"/>
            <a:chOff x="7057100" y="1589925"/>
            <a:chExt cx="815400" cy="815400"/>
          </a:xfrm>
        </p:grpSpPr>
        <p:sp>
          <p:nvSpPr>
            <p:cNvPr id="2276" name="Google Shape;2276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47"/>
          <p:cNvSpPr txBox="1">
            <a:spLocks noGrp="1"/>
          </p:cNvSpPr>
          <p:nvPr>
            <p:ph type="title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9" name="Google Shape;2279;p47"/>
          <p:cNvSpPr txBox="1">
            <a:spLocks noGrp="1"/>
          </p:cNvSpPr>
          <p:nvPr>
            <p:ph type="subTitle" idx="1"/>
          </p:nvPr>
        </p:nvSpPr>
        <p:spPr>
          <a:xfrm>
            <a:off x="2074875" y="2416504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手勢對應的關節點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0" name="Google Shape;2280;p47"/>
          <p:cNvSpPr txBox="1">
            <a:spLocks noGrp="1"/>
          </p:cNvSpPr>
          <p:nvPr>
            <p:ph type="title" idx="2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1" name="Google Shape;2281;p47"/>
          <p:cNvSpPr txBox="1">
            <a:spLocks noGrp="1"/>
          </p:cNvSpPr>
          <p:nvPr>
            <p:ph type="subTitle" idx="3"/>
          </p:nvPr>
        </p:nvSpPr>
        <p:spPr>
          <a:xfrm>
            <a:off x="4761450" y="2412215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五種運動的範例</a:t>
            </a:r>
          </a:p>
        </p:txBody>
      </p:sp>
      <p:sp>
        <p:nvSpPr>
          <p:cNvPr id="2282" name="Google Shape;2282;p47"/>
          <p:cNvSpPr txBox="1">
            <a:spLocks noGrp="1"/>
          </p:cNvSpPr>
          <p:nvPr>
            <p:ph type="title" idx="4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47"/>
          <p:cNvSpPr txBox="1">
            <a:spLocks noGrp="1"/>
          </p:cNvSpPr>
          <p:nvPr>
            <p:ph type="subTitle" idx="5"/>
          </p:nvPr>
        </p:nvSpPr>
        <p:spPr>
          <a:xfrm>
            <a:off x="2074875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 三種級別</a:t>
            </a:r>
          </a:p>
        </p:txBody>
      </p:sp>
      <p:sp>
        <p:nvSpPr>
          <p:cNvPr id="2284" name="Google Shape;2284;p47"/>
          <p:cNvSpPr txBox="1">
            <a:spLocks noGrp="1"/>
          </p:cNvSpPr>
          <p:nvPr>
            <p:ph type="title" idx="6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5" name="Google Shape;2285;p47"/>
          <p:cNvSpPr txBox="1">
            <a:spLocks noGrp="1"/>
          </p:cNvSpPr>
          <p:nvPr>
            <p:ph type="subTitle" idx="7"/>
          </p:nvPr>
        </p:nvSpPr>
        <p:spPr>
          <a:xfrm>
            <a:off x="4761450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倒數三秒後結束程式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6" name="Google Shape;2286;p47"/>
          <p:cNvSpPr txBox="1">
            <a:spLocks noGrp="1"/>
          </p:cNvSpPr>
          <p:nvPr>
            <p:ph type="title" idx="8"/>
          </p:nvPr>
        </p:nvSpPr>
        <p:spPr>
          <a:xfrm>
            <a:off x="691647" y="121180"/>
            <a:ext cx="7704000" cy="95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7" name="Google Shape;2287;p47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基本設定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8" name="Google Shape;2288;p47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選擇示範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9" name="Google Shape;2289;p47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選擇運動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0" name="Google Shape;2290;p47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選擇離開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7810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40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41266" y="5576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手指比法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64631" y="1420154"/>
            <a:ext cx="345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若有偵測到數字，即會在右下方顯示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82" y="2352281"/>
            <a:ext cx="4669216" cy="17660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427" r="23869" b="-427"/>
          <a:stretch/>
        </p:blipFill>
        <p:spPr>
          <a:xfrm>
            <a:off x="6820645" y="3039352"/>
            <a:ext cx="982159" cy="10789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55271" y="23870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/>
              <a:t>6</a:t>
            </a:r>
            <a:endParaRPr lang="zh-TW" altLang="en-US" sz="18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61A646-6AAC-45B2-B522-8F6005574537}"/>
              </a:ext>
            </a:extLst>
          </p:cNvPr>
          <p:cNvSpPr txBox="1"/>
          <p:nvPr/>
        </p:nvSpPr>
        <p:spPr>
          <a:xfrm>
            <a:off x="3102596" y="201372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有五個手勢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D47B45-087F-44AC-ABFF-960BEDCC8250}"/>
              </a:ext>
            </a:extLst>
          </p:cNvPr>
          <p:cNvSpPr/>
          <p:nvPr/>
        </p:nvSpPr>
        <p:spPr>
          <a:xfrm>
            <a:off x="7014206" y="201372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128691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96" y="1410082"/>
            <a:ext cx="3591883" cy="24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5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五個動作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017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7"/>
          <p:cNvSpPr txBox="1">
            <a:spLocks noGrp="1"/>
          </p:cNvSpPr>
          <p:nvPr>
            <p:ph type="subTitle" idx="7"/>
          </p:nvPr>
        </p:nvSpPr>
        <p:spPr>
          <a:xfrm>
            <a:off x="655068" y="1529684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6" name="Google Shape;2456;p57"/>
          <p:cNvSpPr txBox="1">
            <a:spLocks noGrp="1"/>
          </p:cNvSpPr>
          <p:nvPr>
            <p:ph type="subTitle" idx="4"/>
          </p:nvPr>
        </p:nvSpPr>
        <p:spPr>
          <a:xfrm>
            <a:off x="7249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實際成效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7" name="Google Shape;2457;p57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優勢劣勢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" name="Google Shape;2458;p57"/>
          <p:cNvSpPr txBox="1">
            <a:spLocks noGrp="1"/>
          </p:cNvSpPr>
          <p:nvPr>
            <p:ph type="subTitle" idx="1"/>
          </p:nvPr>
        </p:nvSpPr>
        <p:spPr>
          <a:xfrm>
            <a:off x="715100" y="2096938"/>
            <a:ext cx="2336400" cy="83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9" name="Google Shape;2459;p57"/>
          <p:cNvSpPr txBox="1">
            <a:spLocks noGrp="1"/>
          </p:cNvSpPr>
          <p:nvPr>
            <p:ph type="subTitle" idx="13"/>
          </p:nvPr>
        </p:nvSpPr>
        <p:spPr>
          <a:xfrm>
            <a:off x="7151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0" name="Google Shape;2460;p57"/>
          <p:cNvSpPr txBox="1">
            <a:spLocks noGrp="1"/>
          </p:cNvSpPr>
          <p:nvPr>
            <p:ph type="title"/>
          </p:nvPr>
        </p:nvSpPr>
        <p:spPr>
          <a:xfrm>
            <a:off x="715100" y="14979"/>
            <a:ext cx="7704000" cy="99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61" name="Google Shape;2461;p57"/>
          <p:cNvSpPr txBox="1">
            <a:spLocks noGrp="1"/>
          </p:cNvSpPr>
          <p:nvPr>
            <p:ph type="subTitle" idx="8"/>
          </p:nvPr>
        </p:nvSpPr>
        <p:spPr>
          <a:xfrm>
            <a:off x="3403800" y="1533680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2" name="Google Shape;2462;p57"/>
          <p:cNvSpPr txBox="1">
            <a:spLocks noGrp="1"/>
          </p:cNvSpPr>
          <p:nvPr>
            <p:ph type="subTitle" idx="9"/>
          </p:nvPr>
        </p:nvSpPr>
        <p:spPr>
          <a:xfrm>
            <a:off x="6092500" y="1529683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3" name="Google Shape;2463;p57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4" name="Google Shape;2464;p57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5" name="Google Shape;2465;p57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展望與期許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6" name="Google Shape;2466;p57"/>
          <p:cNvSpPr txBox="1">
            <a:spLocks noGrp="1"/>
          </p:cNvSpPr>
          <p:nvPr>
            <p:ph type="subTitle" idx="14"/>
          </p:nvPr>
        </p:nvSpPr>
        <p:spPr>
          <a:xfrm>
            <a:off x="34038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7" name="Google Shape;2467;p57"/>
          <p:cNvSpPr txBox="1">
            <a:spLocks noGrp="1"/>
          </p:cNvSpPr>
          <p:nvPr>
            <p:ph type="subTitle" idx="15"/>
          </p:nvPr>
        </p:nvSpPr>
        <p:spPr>
          <a:xfrm>
            <a:off x="60827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68" name="Google Shape;2468;p57"/>
          <p:cNvGrpSpPr/>
          <p:nvPr/>
        </p:nvGrpSpPr>
        <p:grpSpPr>
          <a:xfrm>
            <a:off x="7829277" y="1350056"/>
            <a:ext cx="1199238" cy="228418"/>
            <a:chOff x="9945056" y="4082390"/>
            <a:chExt cx="933695" cy="177868"/>
          </a:xfrm>
        </p:grpSpPr>
        <p:sp>
          <p:nvSpPr>
            <p:cNvPr id="2469" name="Google Shape;2469;p5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5016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4920" y="2301066"/>
            <a:ext cx="3088181" cy="107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仰臥起坐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80742" y="1455090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60" y="1687033"/>
            <a:ext cx="4097639" cy="23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79765" y="2219355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伏地挺身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7365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39" y="1581396"/>
            <a:ext cx="4096827" cy="23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11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9718" y="2242570"/>
            <a:ext cx="3088181" cy="101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深蹲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59476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99" y="1541392"/>
            <a:ext cx="4234251" cy="23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24173" y="2238084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仰臥舉腿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3112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4" y="1497472"/>
            <a:ext cx="4292018" cy="24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0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14157" y="2288128"/>
            <a:ext cx="3088181" cy="10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開合跳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24035" y="1456354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2" y="1639815"/>
            <a:ext cx="4167711" cy="23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22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選擇示範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7850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2023-04-25 16-35-14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265" y="694660"/>
            <a:ext cx="6046937" cy="35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121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023-04-25 16-35-14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1088" y="694660"/>
            <a:ext cx="6046382" cy="35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選擇離開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274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824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9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運動中途退出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2" name="Google Shape;2302;p49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當使用者不想做此運動時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比出左方姿勢即可退出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03" name="Google Shape;2303;p4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117" y="1409100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1399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離開倒數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" name="Google Shape;2570;p64"/>
          <p:cNvGrpSpPr/>
          <p:nvPr/>
        </p:nvGrpSpPr>
        <p:grpSpPr>
          <a:xfrm>
            <a:off x="877112" y="1416160"/>
            <a:ext cx="1993679" cy="1674370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570;p64"/>
          <p:cNvGrpSpPr/>
          <p:nvPr/>
        </p:nvGrpSpPr>
        <p:grpSpPr>
          <a:xfrm>
            <a:off x="6510523" y="2902785"/>
            <a:ext cx="1993679" cy="1674370"/>
            <a:chOff x="4858743" y="1460909"/>
            <a:chExt cx="2978100" cy="2221736"/>
          </a:xfrm>
        </p:grpSpPr>
        <p:sp>
          <p:nvSpPr>
            <p:cNvPr id="12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70;p64"/>
          <p:cNvGrpSpPr/>
          <p:nvPr/>
        </p:nvGrpSpPr>
        <p:grpSpPr>
          <a:xfrm>
            <a:off x="4635619" y="1416160"/>
            <a:ext cx="1993679" cy="1674370"/>
            <a:chOff x="4858743" y="1460909"/>
            <a:chExt cx="2978100" cy="2221736"/>
          </a:xfrm>
        </p:grpSpPr>
        <p:sp>
          <p:nvSpPr>
            <p:cNvPr id="16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570;p64"/>
          <p:cNvGrpSpPr/>
          <p:nvPr/>
        </p:nvGrpSpPr>
        <p:grpSpPr>
          <a:xfrm>
            <a:off x="2752016" y="2902785"/>
            <a:ext cx="1993679" cy="1674370"/>
            <a:chOff x="4858743" y="1460909"/>
            <a:chExt cx="2978100" cy="2221736"/>
          </a:xfrm>
        </p:grpSpPr>
        <p:sp>
          <p:nvSpPr>
            <p:cNvPr id="20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" y="1477989"/>
            <a:ext cx="1652573" cy="123622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61" y="2969503"/>
            <a:ext cx="1640903" cy="12264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86" y="2963790"/>
            <a:ext cx="1647654" cy="12378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95" y="1474492"/>
            <a:ext cx="1648426" cy="12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807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720000" y="2917150"/>
            <a:ext cx="3852000" cy="1618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有範例影片對新手很友善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有多種模式可視能力調整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用手勢讓使用者遠端操作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有語音系統可提醒使用者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489270" y="3466487"/>
            <a:ext cx="3947275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計算複雜無法與手機兼容</a:t>
            </a: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08" y="1841465"/>
            <a:ext cx="335309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4513"/>
            <a:ext cx="34140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7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29389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492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55"/>
          <p:cNvSpPr txBox="1">
            <a:spLocks noGrp="1"/>
          </p:cNvSpPr>
          <p:nvPr>
            <p:ph type="subTitle" idx="5"/>
          </p:nvPr>
        </p:nvSpPr>
        <p:spPr>
          <a:xfrm>
            <a:off x="1263632" y="265525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寫入手機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9" name="Google Shape;2369;p55"/>
          <p:cNvSpPr txBox="1">
            <a:spLocks noGrp="1"/>
          </p:cNvSpPr>
          <p:nvPr>
            <p:ph type="subTitle" idx="6"/>
          </p:nvPr>
        </p:nvSpPr>
        <p:spPr>
          <a:xfrm>
            <a:off x="5168808" y="268946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加入更多動作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0" name="Google Shape;2370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63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72" name="Google Shape;2372;p55"/>
          <p:cNvSpPr txBox="1">
            <a:spLocks noGrp="1"/>
          </p:cNvSpPr>
          <p:nvPr>
            <p:ph type="subTitle" idx="3"/>
          </p:nvPr>
        </p:nvSpPr>
        <p:spPr>
          <a:xfrm>
            <a:off x="946137" y="3113279"/>
            <a:ext cx="303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方便攜帶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讓使用者能不受環境限制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3" name="Google Shape;2373;p55"/>
          <p:cNvSpPr txBox="1">
            <a:spLocks noGrp="1"/>
          </p:cNvSpPr>
          <p:nvPr>
            <p:ph type="subTitle" idx="4"/>
          </p:nvPr>
        </p:nvSpPr>
        <p:spPr>
          <a:xfrm>
            <a:off x="4961208" y="3120297"/>
            <a:ext cx="27516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豐富動作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讓使用能訓練更多部位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74" name="Google Shape;2374;p55"/>
          <p:cNvGrpSpPr/>
          <p:nvPr/>
        </p:nvGrpSpPr>
        <p:grpSpPr>
          <a:xfrm>
            <a:off x="2024132" y="1764567"/>
            <a:ext cx="815400" cy="815400"/>
            <a:chOff x="7057100" y="1589925"/>
            <a:chExt cx="815400" cy="815400"/>
          </a:xfrm>
        </p:grpSpPr>
        <p:sp>
          <p:nvSpPr>
            <p:cNvPr id="2375" name="Google Shape;2375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5"/>
          <p:cNvGrpSpPr/>
          <p:nvPr/>
        </p:nvGrpSpPr>
        <p:grpSpPr>
          <a:xfrm>
            <a:off x="5943060" y="1802721"/>
            <a:ext cx="815400" cy="815400"/>
            <a:chOff x="7057100" y="1589925"/>
            <a:chExt cx="815400" cy="815400"/>
          </a:xfrm>
        </p:grpSpPr>
        <p:sp>
          <p:nvSpPr>
            <p:cNvPr id="2381" name="Google Shape;2381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49" y="2013525"/>
            <a:ext cx="237765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12" y="2051679"/>
            <a:ext cx="359695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2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80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5" name="Google Shape;3065;p80"/>
          <p:cNvSpPr txBox="1">
            <a:spLocks noGrp="1"/>
          </p:cNvSpPr>
          <p:nvPr>
            <p:ph type="subTitle" idx="1"/>
          </p:nvPr>
        </p:nvSpPr>
        <p:spPr>
          <a:xfrm>
            <a:off x="1141738" y="2408717"/>
            <a:ext cx="4299033" cy="1170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067" name="Google Shape;3067;p80"/>
          <p:cNvGrpSpPr/>
          <p:nvPr/>
        </p:nvGrpSpPr>
        <p:grpSpPr>
          <a:xfrm>
            <a:off x="1857488" y="1338643"/>
            <a:ext cx="751717" cy="751717"/>
            <a:chOff x="7057100" y="1589925"/>
            <a:chExt cx="815400" cy="815400"/>
          </a:xfrm>
        </p:grpSpPr>
        <p:sp>
          <p:nvSpPr>
            <p:cNvPr id="3068" name="Google Shape;3068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80"/>
          <p:cNvGrpSpPr/>
          <p:nvPr/>
        </p:nvGrpSpPr>
        <p:grpSpPr>
          <a:xfrm>
            <a:off x="2937021" y="1338643"/>
            <a:ext cx="751717" cy="751717"/>
            <a:chOff x="7057100" y="1589925"/>
            <a:chExt cx="815400" cy="815400"/>
          </a:xfrm>
        </p:grpSpPr>
        <p:sp>
          <p:nvSpPr>
            <p:cNvPr id="3071" name="Google Shape;3071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80"/>
          <p:cNvGrpSpPr/>
          <p:nvPr/>
        </p:nvGrpSpPr>
        <p:grpSpPr>
          <a:xfrm>
            <a:off x="4016553" y="1338643"/>
            <a:ext cx="751717" cy="751717"/>
            <a:chOff x="7057100" y="1589925"/>
            <a:chExt cx="815400" cy="815400"/>
          </a:xfrm>
        </p:grpSpPr>
        <p:sp>
          <p:nvSpPr>
            <p:cNvPr id="3074" name="Google Shape;3074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Google Shape;3076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24" b="16724"/>
          <a:stretch/>
        </p:blipFill>
        <p:spPr>
          <a:xfrm>
            <a:off x="5431536" y="861762"/>
            <a:ext cx="3420000" cy="3420000"/>
          </a:xfrm>
          <a:prstGeom prst="ellipse">
            <a:avLst/>
          </a:prstGeom>
        </p:spPr>
      </p:pic>
      <p:grpSp>
        <p:nvGrpSpPr>
          <p:cNvPr id="3077" name="Google Shape;3077;p80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3078" name="Google Shape;3078;p80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0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0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0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0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0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80"/>
          <p:cNvGrpSpPr/>
          <p:nvPr/>
        </p:nvGrpSpPr>
        <p:grpSpPr>
          <a:xfrm>
            <a:off x="2062017" y="1543270"/>
            <a:ext cx="342638" cy="342620"/>
            <a:chOff x="266768" y="1721375"/>
            <a:chExt cx="397907" cy="397887"/>
          </a:xfrm>
        </p:grpSpPr>
        <p:sp>
          <p:nvSpPr>
            <p:cNvPr id="3087" name="Google Shape;3087;p8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80"/>
          <p:cNvGrpSpPr/>
          <p:nvPr/>
        </p:nvGrpSpPr>
        <p:grpSpPr>
          <a:xfrm>
            <a:off x="4221070" y="1543269"/>
            <a:ext cx="342660" cy="342660"/>
            <a:chOff x="1379798" y="1723250"/>
            <a:chExt cx="397887" cy="397887"/>
          </a:xfrm>
        </p:grpSpPr>
        <p:sp>
          <p:nvSpPr>
            <p:cNvPr id="3090" name="Google Shape;3090;p8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80"/>
          <p:cNvGrpSpPr/>
          <p:nvPr/>
        </p:nvGrpSpPr>
        <p:grpSpPr>
          <a:xfrm>
            <a:off x="3141532" y="1543229"/>
            <a:ext cx="342642" cy="342660"/>
            <a:chOff x="864491" y="1723250"/>
            <a:chExt cx="397866" cy="397887"/>
          </a:xfrm>
        </p:grpSpPr>
        <p:sp>
          <p:nvSpPr>
            <p:cNvPr id="3095" name="Google Shape;3095;p8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59316" y="3769122"/>
            <a:ext cx="5007502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小組名稱：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居家健身姿勢準確度偵測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6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5" name="Google Shape;2405;p56"/>
          <p:cNvSpPr txBox="1">
            <a:spLocks noGrp="1"/>
          </p:cNvSpPr>
          <p:nvPr>
            <p:ph type="subTitle" idx="2"/>
          </p:nvPr>
        </p:nvSpPr>
        <p:spPr>
          <a:xfrm>
            <a:off x="1509312" y="2253749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生活型態改變，害怕接觸人群。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6" name="Google Shape;2406;p56"/>
          <p:cNvSpPr txBox="1">
            <a:spLocks noGrp="1"/>
          </p:cNvSpPr>
          <p:nvPr>
            <p:ph type="subTitle" idx="3"/>
          </p:nvPr>
        </p:nvSpPr>
        <p:spPr>
          <a:xfrm>
            <a:off x="5463100" y="2226517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懶得去健身房或運動場。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7" name="Google Shape;240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5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08" name="Google Shape;2408;p56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9" name="Google Shape;2409;p56"/>
          <p:cNvSpPr txBox="1">
            <a:spLocks noGrp="1"/>
          </p:cNvSpPr>
          <p:nvPr>
            <p:ph type="subTitle" idx="4"/>
          </p:nvPr>
        </p:nvSpPr>
        <p:spPr>
          <a:xfrm>
            <a:off x="1530500" y="364463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不受地點限制，隨時都能開始。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0" name="Google Shape;2410;p56"/>
          <p:cNvSpPr txBox="1">
            <a:spLocks noGrp="1"/>
          </p:cNvSpPr>
          <p:nvPr>
            <p:ph type="subTitle" idx="5"/>
          </p:nvPr>
        </p:nvSpPr>
        <p:spPr>
          <a:xfrm>
            <a:off x="5500128" y="364079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健身新手害怕被指指點點。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1" name="Google Shape;2411;p56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懶惰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2" name="Google Shape;2412;p56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輿論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13" name="Google Shape;2413;p56"/>
          <p:cNvGrpSpPr/>
          <p:nvPr/>
        </p:nvGrpSpPr>
        <p:grpSpPr>
          <a:xfrm>
            <a:off x="715100" y="1853812"/>
            <a:ext cx="815400" cy="815400"/>
            <a:chOff x="7057100" y="1589925"/>
            <a:chExt cx="815400" cy="815400"/>
          </a:xfrm>
        </p:grpSpPr>
        <p:sp>
          <p:nvSpPr>
            <p:cNvPr id="2414" name="Google Shape;2414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715100" y="3243387"/>
            <a:ext cx="815400" cy="815400"/>
            <a:chOff x="7057100" y="1611550"/>
            <a:chExt cx="815400" cy="815400"/>
          </a:xfrm>
        </p:grpSpPr>
        <p:sp>
          <p:nvSpPr>
            <p:cNvPr id="2417" name="Google Shape;2417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6"/>
          <p:cNvGrpSpPr/>
          <p:nvPr/>
        </p:nvGrpSpPr>
        <p:grpSpPr>
          <a:xfrm>
            <a:off x="4647700" y="1853812"/>
            <a:ext cx="815400" cy="815400"/>
            <a:chOff x="7057100" y="1589925"/>
            <a:chExt cx="815400" cy="815400"/>
          </a:xfrm>
        </p:grpSpPr>
        <p:sp>
          <p:nvSpPr>
            <p:cNvPr id="2420" name="Google Shape;2420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6"/>
          <p:cNvGrpSpPr/>
          <p:nvPr/>
        </p:nvGrpSpPr>
        <p:grpSpPr>
          <a:xfrm>
            <a:off x="4647700" y="3243387"/>
            <a:ext cx="815400" cy="815400"/>
            <a:chOff x="7057100" y="1611550"/>
            <a:chExt cx="815400" cy="815400"/>
          </a:xfrm>
        </p:grpSpPr>
        <p:sp>
          <p:nvSpPr>
            <p:cNvPr id="2423" name="Google Shape;2423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0" y="2081685"/>
            <a:ext cx="353599" cy="3475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69513"/>
            <a:ext cx="298730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745" y="2084877"/>
            <a:ext cx="335309" cy="341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034" y="3469513"/>
            <a:ext cx="29873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878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44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開源、免費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可跨平台整合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高效率處理與計算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多功能且容易使用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132166" y="2496950"/>
            <a:ext cx="3224793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為什麼選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用到的技術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887279" y="3202290"/>
            <a:ext cx="3024318" cy="111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為視訊接口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偵測關節點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0" y="1834725"/>
            <a:ext cx="341406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7372"/>
            <a:ext cx="341406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78157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798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68"/>
          <p:cNvSpPr txBox="1">
            <a:spLocks noGrp="1"/>
          </p:cNvSpPr>
          <p:nvPr>
            <p:ph type="title"/>
          </p:nvPr>
        </p:nvSpPr>
        <p:spPr>
          <a:xfrm>
            <a:off x="715050" y="436837"/>
            <a:ext cx="7713900" cy="87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81" name="Google Shape;2681;p68"/>
          <p:cNvSpPr/>
          <p:nvPr/>
        </p:nvSpPr>
        <p:spPr>
          <a:xfrm>
            <a:off x="715050" y="2861163"/>
            <a:ext cx="1928400" cy="152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8"/>
          <p:cNvSpPr/>
          <p:nvPr/>
        </p:nvSpPr>
        <p:spPr>
          <a:xfrm>
            <a:off x="2643492" y="2861163"/>
            <a:ext cx="1928400" cy="152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8"/>
          <p:cNvSpPr/>
          <p:nvPr/>
        </p:nvSpPr>
        <p:spPr>
          <a:xfrm>
            <a:off x="4572020" y="2861163"/>
            <a:ext cx="1928400" cy="1521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8"/>
          <p:cNvSpPr/>
          <p:nvPr/>
        </p:nvSpPr>
        <p:spPr>
          <a:xfrm>
            <a:off x="6500504" y="2861163"/>
            <a:ext cx="1928400" cy="152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8"/>
          <p:cNvSpPr txBox="1"/>
          <p:nvPr/>
        </p:nvSpPr>
        <p:spPr>
          <a:xfrm>
            <a:off x="466024" y="3727400"/>
            <a:ext cx="2270872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先用</a:t>
            </a:r>
            <a:r>
              <a:rPr lang="en-US" altLang="zh-TW" sz="1800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Mepiapipe</a:t>
            </a: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偵測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各個關節點的位置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6" name="Google Shape;2686;p68"/>
          <p:cNvSpPr txBox="1"/>
          <p:nvPr/>
        </p:nvSpPr>
        <p:spPr>
          <a:xfrm>
            <a:off x="715050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偵測關節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7" name="Google Shape;2687;p68"/>
          <p:cNvSpPr txBox="1"/>
          <p:nvPr/>
        </p:nvSpPr>
        <p:spPr>
          <a:xfrm>
            <a:off x="2643492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拆解動作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8" name="Google Shape;2688;p68"/>
          <p:cNvSpPr txBox="1"/>
          <p:nvPr/>
        </p:nvSpPr>
        <p:spPr>
          <a:xfrm>
            <a:off x="2643492" y="3727400"/>
            <a:ext cx="2038236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將動作拆解為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兩種狀態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9" name="Google Shape;2689;p68"/>
          <p:cNvSpPr txBox="1"/>
          <p:nvPr/>
        </p:nvSpPr>
        <p:spPr>
          <a:xfrm>
            <a:off x="4572020" y="31194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正確判斷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0" name="Google Shape;2690;p68"/>
          <p:cNvSpPr txBox="1"/>
          <p:nvPr/>
        </p:nvSpPr>
        <p:spPr>
          <a:xfrm>
            <a:off x="4621550" y="3727400"/>
            <a:ext cx="204823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判斷動作是否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91" name="Google Shape;2691;p68"/>
          <p:cNvSpPr txBox="1"/>
          <p:nvPr/>
        </p:nvSpPr>
        <p:spPr>
          <a:xfrm>
            <a:off x="6500504" y="31233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2" name="Google Shape;2692;p68"/>
          <p:cNvSpPr txBox="1"/>
          <p:nvPr/>
        </p:nvSpPr>
        <p:spPr>
          <a:xfrm>
            <a:off x="6500420" y="3727400"/>
            <a:ext cx="209776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確認在正確範圍內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就開始計算準確度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693" name="Google Shape;2693;p68"/>
          <p:cNvGrpSpPr/>
          <p:nvPr/>
        </p:nvGrpSpPr>
        <p:grpSpPr>
          <a:xfrm>
            <a:off x="1271550" y="1589925"/>
            <a:ext cx="815400" cy="815400"/>
            <a:chOff x="1271550" y="1589925"/>
            <a:chExt cx="815400" cy="815400"/>
          </a:xfrm>
        </p:grpSpPr>
        <p:sp>
          <p:nvSpPr>
            <p:cNvPr id="2694" name="Google Shape;2694;p68"/>
            <p:cNvSpPr/>
            <p:nvPr/>
          </p:nvSpPr>
          <p:spPr>
            <a:xfrm>
              <a:off x="127155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139305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68"/>
          <p:cNvGrpSpPr/>
          <p:nvPr/>
        </p:nvGrpSpPr>
        <p:grpSpPr>
          <a:xfrm>
            <a:off x="3199992" y="1589925"/>
            <a:ext cx="815400" cy="815400"/>
            <a:chOff x="3199992" y="1589925"/>
            <a:chExt cx="815400" cy="815400"/>
          </a:xfrm>
        </p:grpSpPr>
        <p:sp>
          <p:nvSpPr>
            <p:cNvPr id="2697" name="Google Shape;2697;p68"/>
            <p:cNvSpPr/>
            <p:nvPr/>
          </p:nvSpPr>
          <p:spPr>
            <a:xfrm>
              <a:off x="3199992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3321522" y="1711375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0" name="Google Shape;2700;p68"/>
          <p:cNvSpPr/>
          <p:nvPr/>
        </p:nvSpPr>
        <p:spPr>
          <a:xfrm>
            <a:off x="5128525" y="1589925"/>
            <a:ext cx="815400" cy="8154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2" name="Google Shape;2702;p68"/>
          <p:cNvGrpSpPr/>
          <p:nvPr/>
        </p:nvGrpSpPr>
        <p:grpSpPr>
          <a:xfrm>
            <a:off x="7057100" y="1589925"/>
            <a:ext cx="815400" cy="815400"/>
            <a:chOff x="7057100" y="1589925"/>
            <a:chExt cx="815400" cy="815400"/>
          </a:xfrm>
        </p:grpSpPr>
        <p:sp>
          <p:nvSpPr>
            <p:cNvPr id="2703" name="Google Shape;2703;p68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5" name="Google Shape;2705;p68"/>
          <p:cNvCxnSpPr>
            <a:stCxn id="2694" idx="4"/>
            <a:endCxn id="2681" idx="0"/>
          </p:cNvCxnSpPr>
          <p:nvPr/>
        </p:nvCxnSpPr>
        <p:spPr>
          <a:xfrm>
            <a:off x="167925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68"/>
          <p:cNvCxnSpPr>
            <a:stCxn id="2697" idx="4"/>
            <a:endCxn id="2682" idx="0"/>
          </p:cNvCxnSpPr>
          <p:nvPr/>
        </p:nvCxnSpPr>
        <p:spPr>
          <a:xfrm>
            <a:off x="3607692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7" name="Google Shape;2707;p68"/>
          <p:cNvCxnSpPr>
            <a:stCxn id="2700" idx="4"/>
            <a:endCxn id="2683" idx="0"/>
          </p:cNvCxnSpPr>
          <p:nvPr/>
        </p:nvCxnSpPr>
        <p:spPr>
          <a:xfrm>
            <a:off x="5536225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8" name="Google Shape;2708;p68"/>
          <p:cNvCxnSpPr>
            <a:stCxn id="2703" idx="4"/>
            <a:endCxn id="2684" idx="0"/>
          </p:cNvCxnSpPr>
          <p:nvPr/>
        </p:nvCxnSpPr>
        <p:spPr>
          <a:xfrm>
            <a:off x="746480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2704;p68"/>
          <p:cNvSpPr/>
          <p:nvPr/>
        </p:nvSpPr>
        <p:spPr>
          <a:xfrm>
            <a:off x="5250020" y="1715174"/>
            <a:ext cx="572400" cy="572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509973" y="17730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415" y="177306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6943" y="176679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95427" y="176679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074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正確判斷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5244087" y="3675284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進度條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5244087" y="4128091"/>
            <a:ext cx="280113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輔助使用者判斷做到哪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38" name="Google Shape;2738;p69"/>
          <p:cNvSpPr txBox="1"/>
          <p:nvPr/>
        </p:nvSpPr>
        <p:spPr>
          <a:xfrm>
            <a:off x="5244087" y="1576099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頭尾判斷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5244079" y="2026256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觀測頭尾 避免超出範圍</a:t>
            </a:r>
          </a:p>
        </p:txBody>
      </p:sp>
      <p:sp>
        <p:nvSpPr>
          <p:cNvPr id="2740" name="Google Shape;2740;p69"/>
          <p:cNvSpPr txBox="1"/>
          <p:nvPr/>
        </p:nvSpPr>
        <p:spPr>
          <a:xfrm>
            <a:off x="5244087" y="2625826"/>
            <a:ext cx="2801124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過程判斷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5244087" y="3075714"/>
            <a:ext cx="349709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觀測過程 使過程正確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762287" y="1565925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393062" y="2607763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1273967" y="3081947"/>
            <a:ext cx="1722329" cy="47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進入正確範圍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584725" y="2506419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577687" y="1973625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577687" y="1973625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577687" y="1973625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2017301" y="1804328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631144" y="2851373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392987" y="1568302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631069" y="1811912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67" y="3647224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5346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Fit Lifestyle Month by Slidesgo">
  <a:themeElements>
    <a:clrScheme name="Simple Light">
      <a:dk1>
        <a:srgbClr val="212121"/>
      </a:dk1>
      <a:lt1>
        <a:srgbClr val="FFFFFF"/>
      </a:lt1>
      <a:dk2>
        <a:srgbClr val="B7B7B7"/>
      </a:dk2>
      <a:lt2>
        <a:srgbClr val="6986C4"/>
      </a:lt2>
      <a:accent1>
        <a:srgbClr val="97A9D6"/>
      </a:accent1>
      <a:accent2>
        <a:srgbClr val="ACB9DF"/>
      </a:accent2>
      <a:accent3>
        <a:srgbClr val="FFE0AC"/>
      </a:accent3>
      <a:accent4>
        <a:srgbClr val="FFE6BC"/>
      </a:accent4>
      <a:accent5>
        <a:srgbClr val="F7AAB7"/>
      </a:accent5>
      <a:accent6>
        <a:srgbClr val="F8B6C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527</Words>
  <Application>Microsoft Office PowerPoint</Application>
  <PresentationFormat>如螢幕大小 (16:9)</PresentationFormat>
  <Paragraphs>147</Paragraphs>
  <Slides>36</Slides>
  <Notes>36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4" baseType="lpstr">
      <vt:lpstr>Be Vietnam Pro</vt:lpstr>
      <vt:lpstr>標楷體</vt:lpstr>
      <vt:lpstr>Poppins</vt:lpstr>
      <vt:lpstr>微軟正黑體</vt:lpstr>
      <vt:lpstr>Bebas Neue</vt:lpstr>
      <vt:lpstr>Arial</vt:lpstr>
      <vt:lpstr>Allerta</vt:lpstr>
      <vt:lpstr>Family Fit Lifestyle Month by Slidesgo</vt:lpstr>
      <vt:lpstr>居家健身姿勢準確度偵測</vt:lpstr>
      <vt:lpstr>目錄</vt:lpstr>
      <vt:lpstr>研究動機</vt:lpstr>
      <vt:lpstr>研究動機</vt:lpstr>
      <vt:lpstr>使用技術</vt:lpstr>
      <vt:lpstr>使用技術</vt:lpstr>
      <vt:lpstr>判斷SOP</vt:lpstr>
      <vt:lpstr>判斷SOP</vt:lpstr>
      <vt:lpstr>正確判斷</vt:lpstr>
      <vt:lpstr>準確度判斷</vt:lpstr>
      <vt:lpstr>準確度計算</vt:lpstr>
      <vt:lpstr>實際成效</vt:lpstr>
      <vt:lpstr>01</vt:lpstr>
      <vt:lpstr>基本設定</vt:lpstr>
      <vt:lpstr>手部關節對應編號</vt:lpstr>
      <vt:lpstr>手指比法</vt:lpstr>
      <vt:lpstr>主要選單</vt:lpstr>
      <vt:lpstr>身體部位關節對應編號</vt:lpstr>
      <vt:lpstr>五個動作</vt:lpstr>
      <vt:lpstr>運動1- 仰臥起坐</vt:lpstr>
      <vt:lpstr>運動2- 伏地挺身</vt:lpstr>
      <vt:lpstr>運動3- 深蹲</vt:lpstr>
      <vt:lpstr>運動4- 仰臥舉腿</vt:lpstr>
      <vt:lpstr>運動5- 開合跳</vt:lpstr>
      <vt:lpstr>選擇示範</vt:lpstr>
      <vt:lpstr>PowerPoint 簡報</vt:lpstr>
      <vt:lpstr>選擇運動</vt:lpstr>
      <vt:lpstr>PowerPoint 簡報</vt:lpstr>
      <vt:lpstr>選擇離開</vt:lpstr>
      <vt:lpstr>運動中途退出</vt:lpstr>
      <vt:lpstr>離開倒數</vt:lpstr>
      <vt:lpstr>優勢劣勢</vt:lpstr>
      <vt:lpstr>優勢劣勢</vt:lpstr>
      <vt:lpstr>展望與期許</vt:lpstr>
      <vt:lpstr>展望與期許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居家健身</dc:title>
  <dc:creator>zhan</dc:creator>
  <cp:lastModifiedBy>AA</cp:lastModifiedBy>
  <cp:revision>115</cp:revision>
  <dcterms:modified xsi:type="dcterms:W3CDTF">2023-05-01T13:47:56Z</dcterms:modified>
</cp:coreProperties>
</file>